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3" r:id="rId4"/>
    <p:sldId id="266" r:id="rId5"/>
    <p:sldId id="267" r:id="rId6"/>
    <p:sldId id="264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249" autoAdjust="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CDE1A-487D-4374-A9B1-EFD9B48F65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1FED8D-4604-42EF-9CE5-D9CD89C35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A1303-8EA6-46E9-8A6D-8C06C8FA9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E82E4-A30A-44B9-9712-F75767A27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ED76E-948D-4D1A-9676-BD4ED7601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324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854A9-5F37-4EE8-B55F-BFB4CE5AA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28ECCB-ACC4-424F-9EEC-1760C15BE4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A8580-D076-4C38-91FE-9868E0A39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0E155-1F52-4E11-AB06-C12105C78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FAE20-C18C-40C8-8B9B-C304D2CA4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62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5AB0AC-B1EF-485D-A563-414D85C7AB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7057C6-9145-49FD-B907-D030F72532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4F07D-B86B-4495-B654-A3A530F65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CCF17A-D723-44D8-9A5C-EE61D613A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58E1D-6787-4E06-B4A9-19ADB4EEA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068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33870-7B16-4CB0-9BAF-767EFA29F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1E316-8B03-44B8-87A1-096579EA0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4F766-6C2D-4135-B2F5-61315F187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CC24C-1B59-4532-AD68-0010A3D94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F1A75-8114-4A1E-873A-BAE7AB8BA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566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EA067-37BB-4198-8CDF-95F8BE68E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1B0CB-161F-4A29-AEAD-1B7C90C26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EA254-47F6-4172-ACE5-3BA71F930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A4AC-1394-4277-BCBA-369094AF7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39EAD-DFF2-4168-BFF2-42651D322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891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FC93F-1F34-4D31-9A09-4C5346E3B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2AB67-C8A1-4FD7-B346-E9C9EBB087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74BE1F-69DF-40D4-951D-8D168823F4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FB8467-6EB8-46DE-A427-8078F83E6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59DA5-7957-42B1-B77C-673F65E78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54E32E-2BB8-4B9D-9C35-F3D8D5241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913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9FD6-07D3-4D75-971D-F6437482A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804AA0-F8E0-4382-8599-99C528BEC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14BF94-1BD5-4DA4-A970-E021D13C97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4A446C-CDED-4C18-B8FF-53C0DD9DC5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4A8C8F-3C96-4258-82CF-3096132E9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8245FE-C83D-46F2-8473-9586C3C59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9C3EE9-32D8-47D6-92DA-53E64FCE4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EC166D-C73C-4FA5-A36E-2BD8C6205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927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34244-9B31-43C3-ABFD-5790D5157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4ED15D-3234-4FF3-87D2-A44093505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08DEAA-2BF1-4714-BB5C-9A532B24C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9008C3-FB9D-4F7C-B700-A50143F4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360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C098BD-56AD-430A-AF3A-2C1EBAC35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C77678-8990-4896-AD7C-B35D43EF3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7D30C-06C8-4F93-8084-8BB5922BD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85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6236D-4990-4BE1-AF8D-7B9996543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85983-8E42-4376-8AF5-2395E98DD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EC5523-580D-46C3-9B9E-DFD771A4A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343DB7-F7A0-4BF0-AF39-1644515F2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EDCFB1-F660-4BCB-AF29-B5147ABF1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5D548-D1A7-4145-85C4-3065EB0C7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21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ADFB1-7829-466F-86DF-629DA725A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BABF22-04DF-4801-99AA-6DA03CE211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152EC1-69A6-4194-955D-65DCA38C3F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E28837-15FF-470B-BFD4-641269BA4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E80104-0B07-4255-9B80-C36CBF656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9955E-5F2A-4F88-ABBF-60A8E89D4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94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D965A9-29F6-4D70-8517-B398D1132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2DEAA-3779-4BE1-9A0B-AFC721098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716BF-BFEC-4383-B6E4-09EF812425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9B95D9-1F47-456D-B1CA-DE0DC15CD7D6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7D9B8-DEDC-46D4-ACB0-644DC295F1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DFD7DC-76C3-4E87-9E6A-8896206A43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ADEB3F-713F-47BC-9CC8-3E72FC709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20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C773606-BA3F-4362-BA9A-DD7B3893B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695" y="1015341"/>
            <a:ext cx="8446453" cy="59045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AF5392-5BA5-440A-98F4-AB5953D33F1E}"/>
              </a:ext>
            </a:extLst>
          </p:cNvPr>
          <p:cNvSpPr txBox="1"/>
          <p:nvPr/>
        </p:nvSpPr>
        <p:spPr>
          <a:xfrm>
            <a:off x="4002157" y="106829"/>
            <a:ext cx="4187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Valder Airlines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863B73-B85D-4AEE-A635-7871DD8B66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70365" y="61456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60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900"/>
    </mc:Choice>
    <mc:Fallback>
      <p:transition spd="slow" advTm="55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3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8EBBDC-A393-4E30-9D7F-8942A47FD9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090" y="2306899"/>
            <a:ext cx="4380952" cy="26380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A509DB-9DBE-497F-9924-BF42137BCC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3293" y="2306899"/>
            <a:ext cx="6484804" cy="26380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EDD95E-36B2-4FAB-B33C-52696F13B865}"/>
              </a:ext>
            </a:extLst>
          </p:cNvPr>
          <p:cNvSpPr txBox="1"/>
          <p:nvPr/>
        </p:nvSpPr>
        <p:spPr>
          <a:xfrm>
            <a:off x="1446729" y="5236443"/>
            <a:ext cx="3235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Verdana Pro SemiBold" panose="020B0604020202020204" pitchFamily="34" charset="0"/>
              </a:rPr>
              <a:t>Training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EF9EDB-8C4D-47AD-8A1E-4B6A56CE674D}"/>
              </a:ext>
            </a:extLst>
          </p:cNvPr>
          <p:cNvSpPr txBox="1"/>
          <p:nvPr/>
        </p:nvSpPr>
        <p:spPr>
          <a:xfrm>
            <a:off x="7257807" y="5158764"/>
            <a:ext cx="3235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Verdana Pro SemiBold" panose="020B0604020202020204" pitchFamily="34" charset="0"/>
              </a:rPr>
              <a:t>Fatalities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F66C32-D024-4F9D-B656-A35DFDE160AD}"/>
              </a:ext>
            </a:extLst>
          </p:cNvPr>
          <p:cNvSpPr txBox="1"/>
          <p:nvPr/>
        </p:nvSpPr>
        <p:spPr>
          <a:xfrm>
            <a:off x="3545159" y="882893"/>
            <a:ext cx="5373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Car Vs Flight in US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31C3A91-04BF-4EB0-B29C-85731F02909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70364" y="611919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9509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1364"/>
    </mc:Choice>
    <mc:Fallback>
      <p:transition spd="slow" advTm="413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9226481-D4AD-48D0-A121-5A54046879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10121" y="6132443"/>
            <a:ext cx="609600" cy="60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746E75-5855-4306-8B5E-80C1AA9A11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865" y="2405062"/>
            <a:ext cx="10440537" cy="25354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86D87E-B03E-4496-8F72-28E41B8A88D0}"/>
              </a:ext>
            </a:extLst>
          </p:cNvPr>
          <p:cNvSpPr txBox="1"/>
          <p:nvPr/>
        </p:nvSpPr>
        <p:spPr>
          <a:xfrm>
            <a:off x="3735925" y="734534"/>
            <a:ext cx="46064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Deaths by travel</a:t>
            </a:r>
          </a:p>
          <a:p>
            <a:r>
              <a:rPr lang="en-US" sz="2400" b="1" dirty="0">
                <a:latin typeface="Abadi" panose="020B0604020202020204" pitchFamily="34" charset="0"/>
              </a:rPr>
              <a:t>    (one billion passenger miles)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6661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41"/>
    </mc:Choice>
    <mc:Fallback>
      <p:transition spd="slow" advTm="13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6F91B08-F03E-4C2F-BE20-92536ACE6F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27026" y="5628861"/>
            <a:ext cx="609600" cy="60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093AC4-1715-4091-A175-9D61F3D7B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525" y="1078174"/>
            <a:ext cx="9762501" cy="52816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B25A13-71B3-4A95-84E6-06F0E2D7A0CD}"/>
              </a:ext>
            </a:extLst>
          </p:cNvPr>
          <p:cNvSpPr txBox="1"/>
          <p:nvPr/>
        </p:nvSpPr>
        <p:spPr>
          <a:xfrm>
            <a:off x="2927148" y="174976"/>
            <a:ext cx="7417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Fatal accidents in the us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5301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02"/>
    </mc:Choice>
    <mc:Fallback>
      <p:transition spd="slow" advTm="27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6ABD3B-C057-4C3F-A950-60A23D4D9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2939" y="1918943"/>
            <a:ext cx="9155596" cy="42002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B785A5-D34E-4DA9-A314-21954ECDBAF3}"/>
              </a:ext>
            </a:extLst>
          </p:cNvPr>
          <p:cNvSpPr txBox="1"/>
          <p:nvPr/>
        </p:nvSpPr>
        <p:spPr>
          <a:xfrm>
            <a:off x="3896139" y="535704"/>
            <a:ext cx="11237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Total fatalities</a:t>
            </a:r>
            <a:r>
              <a:rPr lang="en-US" dirty="0"/>
              <a:t> </a:t>
            </a:r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A36AB26-D9DD-4C9A-887F-80FE3BCA24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00430" y="611919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425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06"/>
    </mc:Choice>
    <mc:Fallback>
      <p:transition spd="slow" advTm="21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1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alpha val="2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2D6AEFD-8CC0-44D1-B9BE-CDE8BE834E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10122" y="6092687"/>
            <a:ext cx="609600" cy="60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600969-334C-4754-8399-D47C46714C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3613" y="1948068"/>
            <a:ext cx="9984773" cy="33337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D90686-7D1A-4E1E-A819-F1DDA4B5DB45}"/>
              </a:ext>
            </a:extLst>
          </p:cNvPr>
          <p:cNvSpPr txBox="1"/>
          <p:nvPr/>
        </p:nvSpPr>
        <p:spPr>
          <a:xfrm>
            <a:off x="781878" y="747739"/>
            <a:ext cx="11237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lgerian" panose="04020705040A02060702" pitchFamily="82" charset="0"/>
              </a:rPr>
              <a:t>US Flights Customer Satisfaction Percentage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4469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10"/>
    </mc:Choice>
    <mc:Fallback>
      <p:transition spd="slow" advTm="15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2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40A0BF6-3A2B-462E-96A0-889F7335ECE8}"/>
              </a:ext>
            </a:extLst>
          </p:cNvPr>
          <p:cNvSpPr/>
          <p:nvPr/>
        </p:nvSpPr>
        <p:spPr>
          <a:xfrm>
            <a:off x="0" y="1431235"/>
            <a:ext cx="12192000" cy="44394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B95934-5DE0-43E4-A5CA-82B3ADA61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5316"/>
            <a:ext cx="9144000" cy="878715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Algerian" panose="04020705040A02060702" pitchFamily="82" charset="0"/>
                <a:ea typeface="+mn-ea"/>
                <a:cs typeface="+mn-cs"/>
              </a:rPr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7D3430-45F7-4341-8462-67A7503B08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2852" y="1815548"/>
            <a:ext cx="11224591" cy="4439477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The comparisons are primarily with the US flights as Valder Airlines will be able to make better decisions</a:t>
            </a:r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Based on histories such as fatalities and incidents, the airline industry is doing good now</a:t>
            </a:r>
          </a:p>
          <a:p>
            <a:pPr algn="l"/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Regarding safety, it proves by training and number of fatalities; airlines are the best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Hence airline travel is the preferred one and is excellent in the US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4C54439-F4DF-4C2E-860F-9F85BC7586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3374" y="6119191"/>
            <a:ext cx="609600" cy="609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283470B-E11E-49D3-B188-6A6A8C3A884E}"/>
              </a:ext>
            </a:extLst>
          </p:cNvPr>
          <p:cNvSpPr/>
          <p:nvPr/>
        </p:nvSpPr>
        <p:spPr>
          <a:xfrm>
            <a:off x="6699638" y="1683026"/>
            <a:ext cx="45719" cy="13252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19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60"/>
    </mc:Choice>
    <mc:Fallback>
      <p:transition spd="slow" advTm="24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2433</TotalTime>
  <Words>95</Words>
  <Application>Microsoft Office PowerPoint</Application>
  <PresentationFormat>Widescreen</PresentationFormat>
  <Paragraphs>17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Abadi</vt:lpstr>
      <vt:lpstr>Algerian</vt:lpstr>
      <vt:lpstr>Arial</vt:lpstr>
      <vt:lpstr>Calibri</vt:lpstr>
      <vt:lpstr>Calibri Light</vt:lpstr>
      <vt:lpstr>Verdana Pro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Valder, Rohan</dc:creator>
  <cp:lastModifiedBy>Valder, Rohan</cp:lastModifiedBy>
  <cp:revision>13</cp:revision>
  <dcterms:created xsi:type="dcterms:W3CDTF">2021-11-12T04:50:54Z</dcterms:created>
  <dcterms:modified xsi:type="dcterms:W3CDTF">2021-11-15T06:21:41Z</dcterms:modified>
</cp:coreProperties>
</file>

<file path=docProps/thumbnail.jpeg>
</file>